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8"/>
    <p:restoredTop sz="94696"/>
  </p:normalViewPr>
  <p:slideViewPr>
    <p:cSldViewPr snapToGrid="0" snapToObjects="1" showGuides="1">
      <p:cViewPr varScale="1">
        <p:scale>
          <a:sx n="16" d="100"/>
          <a:sy n="16" d="100"/>
        </p:scale>
        <p:origin x="1656" y="192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4CCAC49-FC8B-154F-8A05-1E7C4378FBCA}"/>
              </a:ext>
            </a:extLst>
          </p:cNvPr>
          <p:cNvGrpSpPr/>
          <p:nvPr/>
        </p:nvGrpSpPr>
        <p:grpSpPr>
          <a:xfrm>
            <a:off x="10603957" y="915248"/>
            <a:ext cx="3601961" cy="7393376"/>
            <a:chOff x="10603957" y="915248"/>
            <a:chExt cx="3601961" cy="7393376"/>
          </a:xfrm>
        </p:grpSpPr>
        <p:pic>
          <p:nvPicPr>
            <p:cNvPr id="3" name="図 2" descr="記号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7350E79-251B-A243-85E8-D278BC073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3957" y="915248"/>
              <a:ext cx="1079500" cy="1079500"/>
            </a:xfrm>
            <a:prstGeom prst="rect">
              <a:avLst/>
            </a:prstGeom>
          </p:spPr>
        </p:pic>
        <p:pic>
          <p:nvPicPr>
            <p:cNvPr id="4" name="図 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BCA0542-58CE-BF46-9318-FEF8CB880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26418" y="5966348"/>
              <a:ext cx="1079500" cy="1079500"/>
            </a:xfrm>
            <a:prstGeom prst="rect">
              <a:avLst/>
            </a:prstGeom>
          </p:spPr>
        </p:pic>
        <p:pic>
          <p:nvPicPr>
            <p:cNvPr id="5" name="図 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0A0E1B02-E9E1-924F-B468-B01F5140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6418" y="4703573"/>
              <a:ext cx="1079500" cy="1079500"/>
            </a:xfrm>
            <a:prstGeom prst="rect">
              <a:avLst/>
            </a:prstGeom>
          </p:spPr>
        </p:pic>
        <p:pic>
          <p:nvPicPr>
            <p:cNvPr id="6" name="図 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00A6565-E4FE-F444-A408-8408E2D4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26418" y="3440798"/>
              <a:ext cx="1079500" cy="10795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B4908DD-9C9B-F840-AF44-14C440E7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26418" y="2178023"/>
              <a:ext cx="1079500" cy="10795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A11F338-A737-A647-9ECD-30F819EC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26418" y="915248"/>
              <a:ext cx="1079500" cy="1079500"/>
            </a:xfrm>
            <a:prstGeom prst="rect">
              <a:avLst/>
            </a:prstGeom>
          </p:spPr>
        </p:pic>
        <p:pic>
          <p:nvPicPr>
            <p:cNvPr id="9" name="図 8" descr="挿絵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4DB58BD6-5713-6641-92F4-1BDEF993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65187" y="7229124"/>
              <a:ext cx="1079500" cy="1079500"/>
            </a:xfrm>
            <a:prstGeom prst="rect">
              <a:avLst/>
            </a:prstGeom>
          </p:spPr>
        </p:pic>
        <p:pic>
          <p:nvPicPr>
            <p:cNvPr id="10" name="図 9" descr="抽象, 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086F4F85-9E37-CF4C-B2E4-2BAD9769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65187" y="5966348"/>
              <a:ext cx="1079500" cy="1079500"/>
            </a:xfrm>
            <a:prstGeom prst="rect">
              <a:avLst/>
            </a:prstGeom>
          </p:spPr>
        </p:pic>
        <p:pic>
          <p:nvPicPr>
            <p:cNvPr id="11" name="図 10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0E84097-E74B-534A-B48F-F01CE9F1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65187" y="4703573"/>
              <a:ext cx="1079500" cy="1079500"/>
            </a:xfrm>
            <a:prstGeom prst="rect">
              <a:avLst/>
            </a:prstGeom>
          </p:spPr>
        </p:pic>
        <p:pic>
          <p:nvPicPr>
            <p:cNvPr id="12" name="図 1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C4E3EA5-C85E-8C4D-8199-E140E0B8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5187" y="3440798"/>
              <a:ext cx="1079500" cy="1079500"/>
            </a:xfrm>
            <a:prstGeom prst="rect">
              <a:avLst/>
            </a:prstGeom>
          </p:spPr>
        </p:pic>
        <p:pic>
          <p:nvPicPr>
            <p:cNvPr id="13" name="図 12" descr="抽象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E28B116B-8242-7641-8855-5B4802E07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65187" y="2178023"/>
              <a:ext cx="1079500" cy="1079500"/>
            </a:xfrm>
            <a:prstGeom prst="rect">
              <a:avLst/>
            </a:prstGeom>
          </p:spPr>
        </p:pic>
        <p:pic>
          <p:nvPicPr>
            <p:cNvPr id="14" name="図 13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1D1EEF4E-D105-4A4F-892B-80BA5D50B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5187" y="915248"/>
              <a:ext cx="1079500" cy="1079500"/>
            </a:xfrm>
            <a:prstGeom prst="rect">
              <a:avLst/>
            </a:prstGeom>
          </p:spPr>
        </p:pic>
        <p:pic>
          <p:nvPicPr>
            <p:cNvPr id="15" name="図 1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3844117B-54F4-A44E-9549-8C1798103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03957" y="7229124"/>
              <a:ext cx="1079500" cy="1079500"/>
            </a:xfrm>
            <a:prstGeom prst="rect">
              <a:avLst/>
            </a:prstGeom>
          </p:spPr>
        </p:pic>
        <p:pic>
          <p:nvPicPr>
            <p:cNvPr id="16" name="図 1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5004E2D-B011-5849-8F70-68A77C37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03957" y="5966348"/>
              <a:ext cx="1079500" cy="1079500"/>
            </a:xfrm>
            <a:prstGeom prst="rect">
              <a:avLst/>
            </a:prstGeom>
          </p:spPr>
        </p:pic>
        <p:pic>
          <p:nvPicPr>
            <p:cNvPr id="17" name="図 1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F03D167-1BE5-0946-A993-5BCAB919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03957" y="4703573"/>
              <a:ext cx="1079500" cy="1079500"/>
            </a:xfrm>
            <a:prstGeom prst="rect">
              <a:avLst/>
            </a:prstGeom>
          </p:spPr>
        </p:pic>
        <p:pic>
          <p:nvPicPr>
            <p:cNvPr id="18" name="図 1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492151E6-B92E-A84E-91CF-A3898AC4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03957" y="3440798"/>
              <a:ext cx="1079500" cy="1079500"/>
            </a:xfrm>
            <a:prstGeom prst="rect">
              <a:avLst/>
            </a:prstGeom>
          </p:spPr>
        </p:pic>
        <p:pic>
          <p:nvPicPr>
            <p:cNvPr id="19" name="図 1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9D84CD0-29B7-6C42-9751-EC96A0C6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03957" y="2178023"/>
              <a:ext cx="1079500" cy="1079500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4A07B0F-6982-8B4A-B010-106C21F2C531}"/>
              </a:ext>
            </a:extLst>
          </p:cNvPr>
          <p:cNvSpPr txBox="1"/>
          <p:nvPr/>
        </p:nvSpPr>
        <p:spPr>
          <a:xfrm>
            <a:off x="992284" y="1180287"/>
            <a:ext cx="8853465" cy="313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6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</a:t>
            </a:r>
          </a:p>
          <a:p>
            <a:pPr>
              <a:spcBef>
                <a:spcPts val="600"/>
              </a:spcBef>
            </a:pPr>
            <a:r>
              <a:rPr kumimoji="1" lang="ja-JP" altLang="en-US" sz="6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  <a:p>
            <a:pPr>
              <a:spcBef>
                <a:spcPts val="600"/>
              </a:spcBef>
            </a:pPr>
            <a:r>
              <a:rPr kumimoji="1" lang="ja-JP" altLang="en-US" sz="6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0969FF-CA19-1340-AFD2-D877BC6AE74F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5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〇根戸枠 博子１、</a:t>
            </a:r>
          </a:p>
          <a:p>
            <a:pPr>
              <a:spcBef>
                <a:spcPts val="600"/>
              </a:spcBef>
            </a:pPr>
            <a:r>
              <a:rPr kumimoji="1" lang="ja-JP" altLang="en-US" sz="5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台場 シティ２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6B6239-481A-F943-A231-D7F459580D5B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4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１◇◇大学 農学部、</a:t>
            </a:r>
          </a:p>
          <a:p>
            <a:pPr>
              <a:spcBef>
                <a:spcPts val="600"/>
              </a:spcBef>
            </a:pPr>
            <a:r>
              <a:rPr kumimoji="1" lang="ja-JP" altLang="en-US" sz="4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２株式会社△△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16B212-C74B-6246-8321-CAE97B46EB36}"/>
              </a:ext>
            </a:extLst>
          </p:cNvPr>
          <p:cNvSpPr txBox="1"/>
          <p:nvPr/>
        </p:nvSpPr>
        <p:spPr>
          <a:xfrm>
            <a:off x="1135804" y="12165174"/>
            <a:ext cx="12849595" cy="5885482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単層のカーボンナノチューブ</a:t>
            </a:r>
            <a:r>
              <a:rPr kumimoji="1" lang="en-US" altLang="ja-JP" sz="3500" b="1" dirty="0">
                <a:latin typeface="Meiryo" panose="020B0604030504040204" pitchFamily="34" charset="-128"/>
                <a:ea typeface="Meiryo" panose="020B0604030504040204" pitchFamily="34" charset="-128"/>
              </a:rPr>
              <a:t>(CNT)</a:t>
            </a: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の高効率合成に成功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小粒径、高分散性な層状複水酸化合物</a:t>
            </a:r>
            <a:r>
              <a:rPr kumimoji="1" lang="en-US" altLang="ja-JP" sz="3500" b="1" dirty="0">
                <a:latin typeface="Meiryo" panose="020B0604030504040204" pitchFamily="34" charset="-128"/>
                <a:ea typeface="Meiryo" panose="020B0604030504040204" pitchFamily="34" charset="-128"/>
              </a:rPr>
              <a:t>(LDH)</a:t>
            </a: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の合成に成功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共沈法により</a:t>
            </a:r>
            <a:r>
              <a:rPr kumimoji="1" lang="en-US" altLang="ja-JP" sz="35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kumimoji="1" lang="en-US" altLang="ja-JP" sz="35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の複合化に成功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新規機能性ナノ材料としての応用が期待される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42AA8E-5EE2-C946-B1AE-5C2D433D236B}"/>
              </a:ext>
            </a:extLst>
          </p:cNvPr>
          <p:cNvSpPr txBox="1"/>
          <p:nvPr/>
        </p:nvSpPr>
        <p:spPr>
          <a:xfrm>
            <a:off x="1135804" y="37999185"/>
            <a:ext cx="12849595" cy="4069171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3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カーボンナノチューブが気になる方とお話したい！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3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（医療材料分野、とくにウェルカム！）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3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構造解析・電気化学的な評価ができる方とコラボしたい！</a:t>
            </a:r>
          </a:p>
          <a:p>
            <a:pPr marL="643500" indent="-571500"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3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高感度なボルタンメトリー測定に応用発展できます！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1E354EC-5694-BB49-93FE-BB86E9CA049D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カーボンナノチューブ（</a:t>
            </a:r>
            <a:r>
              <a:rPr kumimoji="1" lang="en-US" altLang="ja-JP" sz="35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5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7CD018-8695-234F-A97A-3718B2F45992}"/>
              </a:ext>
            </a:extLst>
          </p:cNvPr>
          <p:cNvSpPr txBox="1"/>
          <p:nvPr/>
        </p:nvSpPr>
        <p:spPr>
          <a:xfrm>
            <a:off x="3838280" y="2491003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層状複水酸化合物（</a:t>
            </a:r>
            <a:r>
              <a:rPr kumimoji="1" lang="en-US" altLang="ja-JP" sz="35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500" b="1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5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686C443-117A-FA41-9D83-E13953544564}"/>
              </a:ext>
            </a:extLst>
          </p:cNvPr>
          <p:cNvSpPr txBox="1"/>
          <p:nvPr/>
        </p:nvSpPr>
        <p:spPr>
          <a:xfrm>
            <a:off x="3838280" y="31713299"/>
            <a:ext cx="7442791" cy="1290162"/>
          </a:xfrm>
          <a:prstGeom prst="rect">
            <a:avLst/>
          </a:prstGeom>
          <a:solidFill>
            <a:srgbClr val="EE8222"/>
          </a:solidFill>
          <a:effectLst/>
        </p:spPr>
        <p:txBody>
          <a:bodyPr wrap="square" lIns="0" tIns="216000" rIns="0" bIns="0" rtlCol="0" anchor="ctr">
            <a:noAutofit/>
          </a:bodyPr>
          <a:lstStyle/>
          <a:p>
            <a:pPr algn="ctr"/>
            <a:r>
              <a:rPr kumimoji="1" lang="ja-JP" altLang="en-US" sz="5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</a:t>
            </a:r>
          </a:p>
        </p:txBody>
      </p:sp>
      <p:sp>
        <p:nvSpPr>
          <p:cNvPr id="28" name="下矢印 27">
            <a:extLst>
              <a:ext uri="{FF2B5EF4-FFF2-40B4-BE49-F238E27FC236}">
                <a16:creationId xmlns:a16="http://schemas.microsoft.com/office/drawing/2014/main" id="{74646D34-CF62-BA4D-9FEB-708B4878C1CB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EE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17D2174-1FB5-6349-973F-2AD21B074FA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30" name="図 29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BC308D04-3D87-4944-9FB1-8734157760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134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15</cp:revision>
  <dcterms:created xsi:type="dcterms:W3CDTF">2020-01-17T03:06:56Z</dcterms:created>
  <dcterms:modified xsi:type="dcterms:W3CDTF">2020-01-24T00:53:58Z</dcterms:modified>
</cp:coreProperties>
</file>