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5"/>
    <p:restoredTop sz="94872"/>
  </p:normalViewPr>
  <p:slideViewPr>
    <p:cSldViewPr snapToGrid="0" snapToObjects="1" showGuides="1">
      <p:cViewPr varScale="1">
        <p:scale>
          <a:sx n="16" d="100"/>
          <a:sy n="16" d="100"/>
        </p:scale>
        <p:origin x="1632" y="198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17D2174-1FB5-6349-973F-2AD21B07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30" name="図 29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BC308D04-3D87-4944-9FB1-87341577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636FAE9-CD29-7B44-A0E3-5A76362B4D8F}"/>
              </a:ext>
            </a:extLst>
          </p:cNvPr>
          <p:cNvSpPr txBox="1"/>
          <p:nvPr/>
        </p:nvSpPr>
        <p:spPr>
          <a:xfrm>
            <a:off x="992284" y="929401"/>
            <a:ext cx="8853465" cy="3132677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</a:t>
            </a:r>
          </a:p>
          <a:p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Nanotube </a:t>
            </a:r>
          </a:p>
          <a:p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Composites</a:t>
            </a:r>
            <a:endParaRPr kumimoji="1" lang="ja-JP" altLang="en-US" sz="72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0CBB4CF-CBCB-A44D-B94F-6D9A8E632B29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John Smith 1, </a:t>
            </a:r>
          </a:p>
          <a:p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Jane Doe 2</a:t>
            </a:r>
            <a:endParaRPr kumimoji="1" lang="ja-JP" altLang="en-US" sz="58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79006DA-3A1A-854A-AFCA-C35C85EA3942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108000" rtlCol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41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	School of Agriculture, xx University	</a:t>
            </a:r>
          </a:p>
          <a:p>
            <a:pPr>
              <a:spcBef>
                <a:spcPts val="600"/>
              </a:spcBef>
            </a:pPr>
            <a:r>
              <a:rPr kumimoji="1" lang="en-US" altLang="ja-JP" sz="41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	xx Co., Ltd.</a:t>
            </a:r>
            <a:endParaRPr kumimoji="1" lang="ja-JP" altLang="en-US" sz="41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44720AA-20D0-994A-A84A-92FCE6449B31}"/>
              </a:ext>
            </a:extLst>
          </p:cNvPr>
          <p:cNvSpPr txBox="1"/>
          <p:nvPr/>
        </p:nvSpPr>
        <p:spPr>
          <a:xfrm>
            <a:off x="1135804" y="12165174"/>
            <a:ext cx="12849595" cy="5885482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Highly effective synthesis of single-layered carbon nanotubes (CNT) succeeded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layered double hydroxide (LDH) in small particle and high dispersibility succeeded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CNT and LDH by coprecipitation process succeeded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Application as a new functional nanomaterials expected</a:t>
            </a:r>
            <a:endParaRPr kumimoji="1" lang="ja-JP" altLang="en-US" sz="300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557E32A-06F0-044E-96FE-1DCA77BF276C}"/>
              </a:ext>
            </a:extLst>
          </p:cNvPr>
          <p:cNvSpPr txBox="1"/>
          <p:nvPr/>
        </p:nvSpPr>
        <p:spPr>
          <a:xfrm>
            <a:off x="1135804" y="37999185"/>
            <a:ext cx="12849595" cy="4069171"/>
          </a:xfrm>
          <a:prstGeom prst="rect">
            <a:avLst/>
          </a:prstGeom>
          <a:noFill/>
        </p:spPr>
        <p:txBody>
          <a:bodyPr wrap="square" lIns="72000" tIns="180000" rtlCol="0">
            <a:noAutofit/>
          </a:bodyPr>
          <a:lstStyle/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Talk with those who are interested in carbon nanotubes!</a:t>
            </a:r>
            <a:b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</a:b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(Medical material specialists are particularly welcomed!)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Collaboration with those who can work in structural analysis and electrochemical evaluation! 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Applied development to highly sensitive voltammetry test available!</a:t>
            </a:r>
            <a:endParaRPr kumimoji="1" lang="ja-JP" altLang="en-US" sz="300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E1230BA-5B53-C546-BFFD-6789E93D78CB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 Tube (CNT)</a:t>
            </a:r>
            <a:endParaRPr kumimoji="1" lang="ja-JP" alt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1935FF4-C699-7542-B7A9-A7F6A95FE7F0}"/>
              </a:ext>
            </a:extLst>
          </p:cNvPr>
          <p:cNvSpPr txBox="1"/>
          <p:nvPr/>
        </p:nvSpPr>
        <p:spPr>
          <a:xfrm>
            <a:off x="2794000" y="24910036"/>
            <a:ext cx="10332418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Layered Double Hydroxide</a:t>
            </a:r>
            <a:r>
              <a:rPr kumimoji="1" lang="ja-JP" altLang="en-US" sz="3500" b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（</a:t>
            </a:r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LDH</a:t>
            </a:r>
            <a:r>
              <a:rPr kumimoji="1" lang="ja-JP" altLang="en-US" sz="3500" b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）</a:t>
            </a:r>
            <a:endParaRPr kumimoji="1" lang="ja-JP" alt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6EA4696-52F7-3443-9ABD-7F491897D912}"/>
              </a:ext>
            </a:extLst>
          </p:cNvPr>
          <p:cNvSpPr txBox="1"/>
          <p:nvPr/>
        </p:nvSpPr>
        <p:spPr>
          <a:xfrm>
            <a:off x="1676400" y="31713299"/>
            <a:ext cx="11785600" cy="1290162"/>
          </a:xfrm>
          <a:prstGeom prst="rect">
            <a:avLst/>
          </a:prstGeom>
          <a:solidFill>
            <a:srgbClr val="EE8222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55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 New Functional Nano Material</a:t>
            </a:r>
            <a:endParaRPr kumimoji="1" lang="ja-JP" altLang="en-US" sz="55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6C49B80C-1666-FE40-B0B0-800C720B5DE9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EE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60C9C65-714A-2442-A2DE-033AE84623F7}"/>
              </a:ext>
            </a:extLst>
          </p:cNvPr>
          <p:cNvGrpSpPr/>
          <p:nvPr/>
        </p:nvGrpSpPr>
        <p:grpSpPr>
          <a:xfrm>
            <a:off x="10614315" y="925619"/>
            <a:ext cx="3608362" cy="7376272"/>
            <a:chOff x="10614315" y="925619"/>
            <a:chExt cx="3608362" cy="7376272"/>
          </a:xfrm>
        </p:grpSpPr>
        <p:pic>
          <p:nvPicPr>
            <p:cNvPr id="59" name="図 5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275831F-A9C0-7143-B396-C31C264D7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2677" y="5962705"/>
              <a:ext cx="1080000" cy="1080000"/>
            </a:xfrm>
            <a:prstGeom prst="rect">
              <a:avLst/>
            </a:prstGeom>
          </p:spPr>
        </p:pic>
        <p:pic>
          <p:nvPicPr>
            <p:cNvPr id="60" name="図 59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8A6356CA-8318-C64C-B6DB-609B434A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2677" y="4703435"/>
              <a:ext cx="1080000" cy="1080000"/>
            </a:xfrm>
            <a:prstGeom prst="rect">
              <a:avLst/>
            </a:prstGeom>
          </p:spPr>
        </p:pic>
        <p:pic>
          <p:nvPicPr>
            <p:cNvPr id="61" name="図 60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95C7EEA-6FA5-4E48-B27C-58280758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42677" y="3444163"/>
              <a:ext cx="1080000" cy="1080000"/>
            </a:xfrm>
            <a:prstGeom prst="rect">
              <a:avLst/>
            </a:prstGeom>
          </p:spPr>
        </p:pic>
        <p:pic>
          <p:nvPicPr>
            <p:cNvPr id="62" name="図 61" descr="黒い背景と白い文字のロゴ&#10;&#10;自動的に生成された説明">
              <a:extLst>
                <a:ext uri="{FF2B5EF4-FFF2-40B4-BE49-F238E27FC236}">
                  <a16:creationId xmlns:a16="http://schemas.microsoft.com/office/drawing/2014/main" id="{35128338-7A78-704B-9431-A68387DD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42677" y="2184891"/>
              <a:ext cx="1080000" cy="1080000"/>
            </a:xfrm>
            <a:prstGeom prst="rect">
              <a:avLst/>
            </a:prstGeom>
          </p:spPr>
        </p:pic>
        <p:pic>
          <p:nvPicPr>
            <p:cNvPr id="63" name="図 62" descr="花 が含まれている画像&#10;&#10;自動的に生成された説明">
              <a:extLst>
                <a:ext uri="{FF2B5EF4-FFF2-40B4-BE49-F238E27FC236}">
                  <a16:creationId xmlns:a16="http://schemas.microsoft.com/office/drawing/2014/main" id="{49212F90-C719-474A-BD63-23B54FC2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2677" y="925619"/>
              <a:ext cx="1080000" cy="1080000"/>
            </a:xfrm>
            <a:prstGeom prst="rect">
              <a:avLst/>
            </a:prstGeom>
          </p:spPr>
        </p:pic>
        <p:pic>
          <p:nvPicPr>
            <p:cNvPr id="64" name="図 63" descr="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713B45FF-D723-AE4E-88FC-67E102E1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97016" y="7216940"/>
              <a:ext cx="1080000" cy="1080000"/>
            </a:xfrm>
            <a:prstGeom prst="rect">
              <a:avLst/>
            </a:prstGeom>
          </p:spPr>
        </p:pic>
        <p:pic>
          <p:nvPicPr>
            <p:cNvPr id="65" name="図 6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160F945-54B0-7140-A8EC-7F0617937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97016" y="5962705"/>
              <a:ext cx="1080000" cy="1080000"/>
            </a:xfrm>
            <a:prstGeom prst="rect">
              <a:avLst/>
            </a:prstGeom>
          </p:spPr>
        </p:pic>
        <p:pic>
          <p:nvPicPr>
            <p:cNvPr id="66" name="図 65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13491F9-D821-2F41-BE3D-3CF8530E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97016" y="4700411"/>
              <a:ext cx="1080000" cy="1080000"/>
            </a:xfrm>
            <a:prstGeom prst="rect">
              <a:avLst/>
            </a:prstGeom>
          </p:spPr>
        </p:pic>
        <p:pic>
          <p:nvPicPr>
            <p:cNvPr id="67" name="図 6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13772FD-4F40-4A41-8BA4-280367D96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897016" y="3442147"/>
              <a:ext cx="1080000" cy="1080000"/>
            </a:xfrm>
            <a:prstGeom prst="rect">
              <a:avLst/>
            </a:prstGeom>
          </p:spPr>
        </p:pic>
        <p:pic>
          <p:nvPicPr>
            <p:cNvPr id="68" name="図 6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8A699B62-D37A-0347-8537-043003612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97016" y="2183883"/>
              <a:ext cx="1080000" cy="1080000"/>
            </a:xfrm>
            <a:prstGeom prst="rect">
              <a:avLst/>
            </a:prstGeom>
          </p:spPr>
        </p:pic>
        <p:pic>
          <p:nvPicPr>
            <p:cNvPr id="69" name="図 68" descr="記号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78317D1E-56B0-BC4C-AD08-382BCBD2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897016" y="925619"/>
              <a:ext cx="1080000" cy="1080000"/>
            </a:xfrm>
            <a:prstGeom prst="rect">
              <a:avLst/>
            </a:prstGeom>
          </p:spPr>
        </p:pic>
        <p:pic>
          <p:nvPicPr>
            <p:cNvPr id="70" name="図 69" descr="文字が書かれている&#10;&#10;自動的に生成された説明">
              <a:extLst>
                <a:ext uri="{FF2B5EF4-FFF2-40B4-BE49-F238E27FC236}">
                  <a16:creationId xmlns:a16="http://schemas.microsoft.com/office/drawing/2014/main" id="{340B00E3-F019-924A-9D3B-BB17268A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14315" y="7221891"/>
              <a:ext cx="1080000" cy="1080000"/>
            </a:xfrm>
            <a:prstGeom prst="rect">
              <a:avLst/>
            </a:prstGeom>
          </p:spPr>
        </p:pic>
        <p:pic>
          <p:nvPicPr>
            <p:cNvPr id="71" name="図 70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0C49A990-EE65-0044-B74A-DBDB2CC0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14315" y="5962705"/>
              <a:ext cx="1080000" cy="1080000"/>
            </a:xfrm>
            <a:prstGeom prst="rect">
              <a:avLst/>
            </a:prstGeom>
          </p:spPr>
        </p:pic>
        <p:pic>
          <p:nvPicPr>
            <p:cNvPr id="72" name="図 7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53F9A8D-DBF1-814C-8D41-EAAA73582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14315" y="4703520"/>
              <a:ext cx="1080000" cy="1080000"/>
            </a:xfrm>
            <a:prstGeom prst="rect">
              <a:avLst/>
            </a:prstGeom>
          </p:spPr>
        </p:pic>
        <p:pic>
          <p:nvPicPr>
            <p:cNvPr id="73" name="図 72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370CB4-CA3A-EB41-ADE2-F4CB0850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614315" y="3444335"/>
              <a:ext cx="1080000" cy="1080000"/>
            </a:xfrm>
            <a:prstGeom prst="rect">
              <a:avLst/>
            </a:prstGeom>
          </p:spPr>
        </p:pic>
        <p:pic>
          <p:nvPicPr>
            <p:cNvPr id="74" name="図 7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BE63C9A-5D01-AA42-8F04-9A43E31D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614315" y="2185150"/>
              <a:ext cx="1080000" cy="1080000"/>
            </a:xfrm>
            <a:prstGeom prst="rect">
              <a:avLst/>
            </a:prstGeom>
          </p:spPr>
        </p:pic>
        <p:pic>
          <p:nvPicPr>
            <p:cNvPr id="75" name="図 74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55A054C9-A079-BD45-B0F3-21B523DD0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614315" y="92561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35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128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23</cp:revision>
  <dcterms:created xsi:type="dcterms:W3CDTF">2020-01-17T03:06:56Z</dcterms:created>
  <dcterms:modified xsi:type="dcterms:W3CDTF">2020-01-24T01:12:20Z</dcterms:modified>
</cp:coreProperties>
</file>